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razen.domitrovic@skole.h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razen.domitrovic@skole.h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razen.domitrovic@skole.h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PROJEKTI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Skriptni jezici i web programiranje</a:t>
            </a:r>
          </a:p>
          <a:p>
            <a:r>
              <a:rPr lang="hr-HR" dirty="0" smtClean="0"/>
              <a:t>Programiranje mobilnih uređaja</a:t>
            </a:r>
          </a:p>
          <a:p>
            <a:endParaRPr lang="hr-HR" dirty="0" smtClean="0"/>
          </a:p>
          <a:p>
            <a:r>
              <a:rPr lang="hr-HR" dirty="0" smtClean="0"/>
              <a:t>Multimedija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Skriptni jezici i web programiranje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Projekt izrade web stranice (CMS)</a:t>
            </a:r>
          </a:p>
          <a:p>
            <a:pPr lvl="1"/>
            <a:r>
              <a:rPr lang="hr-HR" dirty="0" smtClean="0"/>
              <a:t>Cilj: izraditi web stranicu s nastavnim materijalima za školu</a:t>
            </a:r>
          </a:p>
          <a:p>
            <a:pPr lvl="1"/>
            <a:r>
              <a:rPr lang="hr-HR" dirty="0" smtClean="0"/>
              <a:t>Namjena: učenici, razvijanje vlastite kreativnosti</a:t>
            </a:r>
          </a:p>
          <a:p>
            <a:pPr lvl="1"/>
            <a:r>
              <a:rPr lang="hr-HR" dirty="0" smtClean="0"/>
              <a:t>Potpis na stranici – ime web tima?!!</a:t>
            </a:r>
          </a:p>
          <a:p>
            <a:pPr lvl="1"/>
            <a:r>
              <a:rPr lang="hr-HR" dirty="0" smtClean="0"/>
              <a:t>Realizacija na vježbama i kod kuće (jednom tjedno)</a:t>
            </a:r>
          </a:p>
          <a:p>
            <a:pPr lvl="1"/>
            <a:r>
              <a:rPr lang="hr-HR" dirty="0" smtClean="0"/>
              <a:t>Komunikacija e-mailom</a:t>
            </a:r>
          </a:p>
          <a:p>
            <a:pPr lvl="1"/>
            <a:r>
              <a:rPr lang="hr-HR" dirty="0" smtClean="0"/>
              <a:t>Aktivnosti: istraživanje, zaključivanje, dogovaranje, planiranje, realiziranje, objavljivanje, predstavljanje.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Skriptni jezici i web programiranje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1. 	Istraživanje  - rok do 6.4.</a:t>
            </a:r>
          </a:p>
          <a:p>
            <a:pPr lvl="1"/>
            <a:r>
              <a:rPr lang="hr-HR" dirty="0" smtClean="0"/>
              <a:t>Pronaći najbolju WP temu za projekt</a:t>
            </a:r>
          </a:p>
          <a:p>
            <a:pPr marL="868363" lvl="1" indent="-688975">
              <a:buNone/>
            </a:pPr>
            <a:r>
              <a:rPr lang="hr-HR" sz="2800" dirty="0" smtClean="0"/>
              <a:t>2. Zaključivanje </a:t>
            </a:r>
          </a:p>
          <a:p>
            <a:pPr marL="868363" lvl="1" indent="-328613"/>
            <a:r>
              <a:rPr lang="hr-HR" sz="2800" dirty="0" smtClean="0"/>
              <a:t>	</a:t>
            </a:r>
            <a:r>
              <a:rPr lang="hr-HR" dirty="0" smtClean="0"/>
              <a:t>komunikacija e-mailom </a:t>
            </a:r>
            <a:r>
              <a:rPr lang="hr-HR" dirty="0" smtClean="0">
                <a:hlinkClick r:id="rId2"/>
              </a:rPr>
              <a:t>drazen.domitrovic@skole.hr</a:t>
            </a:r>
            <a:endParaRPr lang="hr-HR" dirty="0" smtClean="0"/>
          </a:p>
          <a:p>
            <a:pPr marL="868363" lvl="1" indent="-688975">
              <a:buNone/>
            </a:pPr>
            <a:r>
              <a:rPr lang="hr-HR" sz="2800" dirty="0" smtClean="0"/>
              <a:t>3. Dogovaranje </a:t>
            </a:r>
            <a:r>
              <a:rPr lang="hr-HR" sz="2400" dirty="0" smtClean="0"/>
              <a:t>		</a:t>
            </a:r>
          </a:p>
          <a:p>
            <a:pPr marL="868363" lvl="1" indent="-328613"/>
            <a:r>
              <a:rPr lang="hr-HR" dirty="0" smtClean="0"/>
              <a:t> smještaj materijala na stranici, prijedlozi</a:t>
            </a:r>
          </a:p>
          <a:p>
            <a:pPr marL="868363" lvl="1" indent="-785813">
              <a:buNone/>
            </a:pPr>
            <a:r>
              <a:rPr lang="hr-HR" sz="2800" dirty="0" smtClean="0"/>
              <a:t>4. Podjela aktivnosti</a:t>
            </a:r>
          </a:p>
          <a:p>
            <a:pPr marL="868363" lvl="1" indent="-785813">
              <a:buNone/>
            </a:pPr>
            <a:r>
              <a:rPr lang="hr-HR" sz="2800" dirty="0" smtClean="0"/>
              <a:t>5. Realiziranje – do 10.5.</a:t>
            </a:r>
          </a:p>
          <a:p>
            <a:pPr marL="868363" lvl="1" indent="-785813">
              <a:buNone/>
            </a:pPr>
            <a:r>
              <a:rPr lang="hr-HR" sz="2800" dirty="0" smtClean="0"/>
              <a:t>6. Objavljivanje</a:t>
            </a:r>
          </a:p>
          <a:p>
            <a:pPr marL="868363" lvl="1" indent="-785813">
              <a:buNone/>
            </a:pPr>
            <a:r>
              <a:rPr lang="hr-HR" sz="2800" dirty="0" smtClean="0"/>
              <a:t>7. Predstavljanje  </a:t>
            </a:r>
          </a:p>
          <a:p>
            <a:pPr marL="868363" lvl="1" indent="-785813">
              <a:buNone/>
            </a:pPr>
            <a:endParaRPr lang="hr-HR" sz="2800" dirty="0" smtClean="0"/>
          </a:p>
          <a:p>
            <a:pPr marL="868363" lvl="1" indent="-328613"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Programiranje mobilnih uređaja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Projekt izrade igre</a:t>
            </a:r>
          </a:p>
          <a:p>
            <a:pPr lvl="1"/>
            <a:r>
              <a:rPr lang="hr-HR" dirty="0" smtClean="0"/>
              <a:t>Cilj: izraditi jednostavnu java igru </a:t>
            </a:r>
          </a:p>
          <a:p>
            <a:pPr lvl="1"/>
            <a:r>
              <a:rPr lang="hr-HR" dirty="0" smtClean="0"/>
              <a:t>Namjena: usavršavanje,  predstavljanje (vlastiti potpis)</a:t>
            </a:r>
          </a:p>
          <a:p>
            <a:pPr lvl="1"/>
            <a:r>
              <a:rPr lang="hr-HR" dirty="0" smtClean="0"/>
              <a:t>Realizacija na vježbama i kod kuće (jednom tjedno)</a:t>
            </a:r>
          </a:p>
          <a:p>
            <a:pPr lvl="1"/>
            <a:r>
              <a:rPr lang="hr-HR" dirty="0" smtClean="0"/>
              <a:t>Komunikacija e-mailom</a:t>
            </a:r>
          </a:p>
          <a:p>
            <a:pPr lvl="1"/>
            <a:r>
              <a:rPr lang="hr-HR" dirty="0" smtClean="0"/>
              <a:t>Aktivnosti: istraživanje, zaključivanje, dogovaranje, planiranje, realiziranje, objavljivanje, predstavljanje.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Programiranje mobilnih uređaja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hr-HR" dirty="0" smtClean="0"/>
              <a:t>1. Istraživanje – do 7.4.</a:t>
            </a:r>
          </a:p>
          <a:p>
            <a:pPr marL="650875" indent="249238"/>
            <a:r>
              <a:rPr lang="hr-HR" dirty="0" smtClean="0"/>
              <a:t>	 </a:t>
            </a:r>
            <a:r>
              <a:rPr lang="hr-HR" sz="2400" dirty="0" smtClean="0"/>
              <a:t>Istražiti najbolji softver za izradu (Unity, GameMaker, Construct…..)</a:t>
            </a:r>
          </a:p>
          <a:p>
            <a:pPr marL="650875" indent="-471488">
              <a:buNone/>
            </a:pPr>
            <a:r>
              <a:rPr lang="hr-HR" dirty="0" smtClean="0"/>
              <a:t>2. 	Zaključivanje</a:t>
            </a:r>
          </a:p>
          <a:p>
            <a:pPr marL="650875" indent="-26988"/>
            <a:r>
              <a:rPr lang="hr-HR" dirty="0" smtClean="0"/>
              <a:t>	 </a:t>
            </a:r>
            <a:r>
              <a:rPr lang="hr-HR" sz="2400" dirty="0" smtClean="0"/>
              <a:t>Komunikacija e-mailom </a:t>
            </a:r>
            <a:r>
              <a:rPr lang="hr-HR" sz="2400" dirty="0" smtClean="0">
                <a:hlinkClick r:id="rId2"/>
              </a:rPr>
              <a:t>drazen.domitrovic@skole.hr</a:t>
            </a:r>
            <a:endParaRPr lang="hr-HR" sz="2400" dirty="0" smtClean="0"/>
          </a:p>
          <a:p>
            <a:pPr marL="650875" indent="-471488">
              <a:buNone/>
            </a:pPr>
            <a:r>
              <a:rPr lang="hr-HR" dirty="0" smtClean="0"/>
              <a:t>3. Dogovaranje </a:t>
            </a:r>
          </a:p>
          <a:p>
            <a:pPr marL="650875" indent="-471488">
              <a:buNone/>
            </a:pPr>
            <a:r>
              <a:rPr lang="hr-HR" dirty="0" smtClean="0"/>
              <a:t>4. Podjela aktivnosti</a:t>
            </a:r>
          </a:p>
          <a:p>
            <a:pPr marL="650875" indent="-471488">
              <a:buNone/>
            </a:pPr>
            <a:r>
              <a:rPr lang="hr-HR" dirty="0" smtClean="0"/>
              <a:t>5. Realiziranje – do 11.5.</a:t>
            </a:r>
          </a:p>
          <a:p>
            <a:pPr marL="650875" indent="-471488">
              <a:buNone/>
            </a:pPr>
            <a:r>
              <a:rPr lang="hr-HR" dirty="0" smtClean="0"/>
              <a:t>6. Objavljivanje</a:t>
            </a:r>
          </a:p>
          <a:p>
            <a:pPr marL="650875" indent="-471488">
              <a:buNone/>
            </a:pPr>
            <a:r>
              <a:rPr lang="hr-HR" dirty="0" smtClean="0"/>
              <a:t>7. Predstavljanje				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Multimedija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Projekt izrade multimedijskog sadržaja</a:t>
            </a:r>
          </a:p>
          <a:p>
            <a:pPr lvl="1"/>
            <a:r>
              <a:rPr lang="hr-HR" dirty="0" smtClean="0"/>
              <a:t>Cilj: izraditi videozapis radova</a:t>
            </a:r>
          </a:p>
          <a:p>
            <a:pPr lvl="1"/>
            <a:r>
              <a:rPr lang="hr-HR" dirty="0" smtClean="0"/>
              <a:t>Namjena: škola, učenici (potpis)</a:t>
            </a:r>
          </a:p>
          <a:p>
            <a:pPr lvl="1"/>
            <a:r>
              <a:rPr lang="hr-HR" dirty="0" smtClean="0"/>
              <a:t>Realizacija na vježbama i kod kuće (jednom tjedno)</a:t>
            </a:r>
          </a:p>
          <a:p>
            <a:pPr lvl="1"/>
            <a:r>
              <a:rPr lang="hr-HR" dirty="0" smtClean="0"/>
              <a:t>Komunikacija e-mailom</a:t>
            </a:r>
          </a:p>
          <a:p>
            <a:pPr lvl="1"/>
            <a:r>
              <a:rPr lang="hr-HR" dirty="0" smtClean="0"/>
              <a:t>Aktivnosti: istraživanje, zaključivanje, dogovaranje, planiranje, realiziranje, objavljivanje, predstavljanje.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Multimedija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/>
          <a:lstStyle/>
          <a:p>
            <a:pPr marL="651510" indent="-514350">
              <a:buNone/>
            </a:pPr>
            <a:r>
              <a:rPr lang="hr-HR" dirty="0" smtClean="0"/>
              <a:t>1. Istraživanje – do 20.4., dopuna do 19.5.</a:t>
            </a:r>
          </a:p>
          <a:p>
            <a:pPr marL="651510" indent="-514350">
              <a:buNone/>
            </a:pPr>
            <a:r>
              <a:rPr lang="hr-HR" dirty="0" smtClean="0"/>
              <a:t>2. Zaključivanje </a:t>
            </a:r>
          </a:p>
          <a:p>
            <a:pPr marL="650875" indent="249238"/>
            <a:r>
              <a:rPr lang="hr-HR" dirty="0" smtClean="0"/>
              <a:t>	 </a:t>
            </a:r>
            <a:r>
              <a:rPr lang="hr-HR" sz="2400" dirty="0" smtClean="0"/>
              <a:t>Komunikacija e-mailom </a:t>
            </a:r>
            <a:r>
              <a:rPr lang="hr-HR" sz="2400" dirty="0" smtClean="0">
                <a:hlinkClick r:id="rId2"/>
              </a:rPr>
              <a:t>drazen.domitrovic@skole.hr</a:t>
            </a:r>
            <a:endParaRPr lang="hr-HR" sz="2400" dirty="0" smtClean="0"/>
          </a:p>
          <a:p>
            <a:pPr marL="650875" indent="-471488">
              <a:buNone/>
            </a:pPr>
            <a:r>
              <a:rPr lang="hr-HR" dirty="0" smtClean="0"/>
              <a:t>3. Dogovaranje</a:t>
            </a:r>
          </a:p>
          <a:p>
            <a:pPr marL="650875" indent="-471488">
              <a:buNone/>
            </a:pPr>
            <a:r>
              <a:rPr lang="hr-HR" dirty="0" smtClean="0"/>
              <a:t>4. Podjela aktivnosti</a:t>
            </a:r>
          </a:p>
          <a:p>
            <a:pPr marL="650875" indent="-471488">
              <a:buNone/>
            </a:pPr>
            <a:r>
              <a:rPr lang="hr-HR" dirty="0" smtClean="0"/>
              <a:t>5. Realiziranje </a:t>
            </a:r>
          </a:p>
          <a:p>
            <a:pPr marL="650875" indent="-471488">
              <a:buNone/>
            </a:pPr>
            <a:r>
              <a:rPr lang="hr-HR" dirty="0" smtClean="0"/>
              <a:t>6. Objavljivanje</a:t>
            </a:r>
          </a:p>
          <a:p>
            <a:pPr marL="650875" indent="-471488">
              <a:buNone/>
            </a:pPr>
            <a:r>
              <a:rPr lang="hr-HR" dirty="0" smtClean="0"/>
              <a:t>7. Predstavljanje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Pitanja?</a:t>
            </a:r>
          </a:p>
          <a:p>
            <a:endParaRPr lang="hr-HR" dirty="0" smtClean="0"/>
          </a:p>
          <a:p>
            <a:r>
              <a:rPr lang="hr-HR" dirty="0" smtClean="0"/>
              <a:t>Zainteresirani?</a:t>
            </a:r>
          </a:p>
          <a:p>
            <a:pPr marL="1236726" lvl="2" indent="-514350">
              <a:buNone/>
            </a:pPr>
            <a:r>
              <a:rPr lang="hr-HR" dirty="0" smtClean="0"/>
              <a:t>1. …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209</Words>
  <Application>Microsoft Office PowerPoint</Application>
  <PresentationFormat>Prikaz na zaslonu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Apex</vt:lpstr>
      <vt:lpstr>PROJEKTI</vt:lpstr>
      <vt:lpstr>Skriptni jezici i web programiranje</vt:lpstr>
      <vt:lpstr>Skriptni jezici i web programiranje</vt:lpstr>
      <vt:lpstr>Programiranje mobilnih uređaja</vt:lpstr>
      <vt:lpstr>Programiranje mobilnih uređaja</vt:lpstr>
      <vt:lpstr>Multimedija</vt:lpstr>
      <vt:lpstr>Multimedija</vt:lpstr>
      <vt:lpstr>Slajd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</dc:title>
  <dc:creator/>
  <cp:lastModifiedBy>PcPro06</cp:lastModifiedBy>
  <cp:revision>12</cp:revision>
  <dcterms:created xsi:type="dcterms:W3CDTF">2006-08-16T00:00:00Z</dcterms:created>
  <dcterms:modified xsi:type="dcterms:W3CDTF">2016-03-16T08:33:35Z</dcterms:modified>
</cp:coreProperties>
</file>