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8" r:id="rId10"/>
    <p:sldId id="264" r:id="rId11"/>
    <p:sldId id="265" r:id="rId12"/>
    <p:sldId id="269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737" autoAdjust="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5567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138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198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8157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4378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136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9814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140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1687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2879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72EE9-7635-432F-83DB-EE0A4F8E9D69}" type="datetimeFigureOut">
              <a:rPr lang="hr-HR" smtClean="0"/>
              <a:t>3.3.2017.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E557A-A13D-469B-9E2D-6AA0F68855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406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Franklin Gothic Medium" panose="020B0603020102020204" pitchFamily="34" charset="0"/>
              </a:rPr>
              <a:t>SREDNJA VAMPIRSKA SUMRAK SAGA ŠKOLA </a:t>
            </a:r>
            <a:br>
              <a:rPr lang="hr-HR" dirty="0" smtClean="0">
                <a:latin typeface="Franklin Gothic Medium" panose="020B0603020102020204" pitchFamily="34" charset="0"/>
              </a:rPr>
            </a:br>
            <a:r>
              <a:rPr lang="hr-HR" dirty="0" smtClean="0">
                <a:latin typeface="Franklin Gothic Medium" panose="020B0603020102020204" pitchFamily="34" charset="0"/>
              </a:rPr>
              <a:t>„JURE GRANDO”</a:t>
            </a:r>
            <a:endParaRPr lang="hr-HR" dirty="0">
              <a:latin typeface="Franklin Gothic Medium" panose="020B06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63840" y="5444197"/>
            <a:ext cx="3732628" cy="896816"/>
          </a:xfrm>
        </p:spPr>
        <p:txBody>
          <a:bodyPr/>
          <a:lstStyle/>
          <a:p>
            <a:r>
              <a:rPr lang="hr-HR" dirty="0" smtClean="0"/>
              <a:t>Karin Milotić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3695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098" y="705766"/>
            <a:ext cx="3910819" cy="53469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dirty="0"/>
              <a:t>Nastava počinje u 22.00, a završava u ranim jutarnjim </a:t>
            </a:r>
            <a:r>
              <a:rPr lang="hr-HR" sz="3200" dirty="0" smtClean="0"/>
              <a:t>satima.</a:t>
            </a:r>
          </a:p>
          <a:p>
            <a:pPr marL="0" indent="0">
              <a:buNone/>
            </a:pPr>
            <a:r>
              <a:rPr lang="hr-HR" sz="3200" dirty="0"/>
              <a:t>U vrijeme marende, građanima se ne preporučuje šetnja oko škole u krugu od 100 m te zadržavanje u školskom parku u vrijeme malog odmora.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17" y="581539"/>
            <a:ext cx="7460566" cy="55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4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0326"/>
            <a:ext cx="6836898" cy="51276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704" y="0"/>
            <a:ext cx="4737296" cy="63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1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10" y="0"/>
            <a:ext cx="9255256" cy="6941442"/>
          </a:xfrm>
        </p:spPr>
      </p:pic>
    </p:spTree>
    <p:extLst>
      <p:ext uri="{BB962C8B-B14F-4D97-AF65-F5344CB8AC3E}">
        <p14:creationId xmlns:p14="http://schemas.microsoft.com/office/powerpoint/2010/main" val="202705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16159" r="9527" b="3963"/>
          <a:stretch/>
        </p:blipFill>
        <p:spPr>
          <a:xfrm>
            <a:off x="5922498" y="2662683"/>
            <a:ext cx="3798277" cy="36857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70976" y="761167"/>
            <a:ext cx="6967810" cy="5225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0" t="19693" r="28821" b="38461"/>
          <a:stretch/>
        </p:blipFill>
        <p:spPr>
          <a:xfrm>
            <a:off x="7971693" y="255783"/>
            <a:ext cx="4023360" cy="28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966" y="812751"/>
            <a:ext cx="3100754" cy="46033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600" dirty="0" smtClean="0"/>
              <a:t>Škola </a:t>
            </a:r>
            <a:r>
              <a:rPr lang="hr-HR" sz="3600" dirty="0"/>
              <a:t>nudi brojna usmjerenja, a učenici se najviše opredjeljuju za Mlade laborante - smjer vađenja krvi iz vratnih žila.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09" y="464233"/>
            <a:ext cx="7981070" cy="598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93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64698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3674" y="393895"/>
            <a:ext cx="3940126" cy="5783068"/>
          </a:xfrm>
        </p:spPr>
        <p:txBody>
          <a:bodyPr>
            <a:normAutofit/>
          </a:bodyPr>
          <a:lstStyle/>
          <a:p>
            <a:r>
              <a:rPr lang="hr-HR" sz="3200" dirty="0"/>
              <a:t>Škola također nudi brojne izvannastavne aktivnosti i fakultativne predmete od kojih ističemo likovnu sekciju „50 nijansi crne“, školski sportski klub za dresuru šišmiša te mlade astronome, smjer izbjegavanja sunca.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5031"/>
            <a:ext cx="7057292" cy="52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7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42" y="0"/>
            <a:ext cx="9449382" cy="68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61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024" y="654147"/>
            <a:ext cx="7709096" cy="57818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365125"/>
            <a:ext cx="5223804" cy="39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4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8923" y="281354"/>
            <a:ext cx="3560298" cy="4896803"/>
          </a:xfrm>
        </p:spPr>
        <p:txBody>
          <a:bodyPr>
            <a:noAutofit/>
          </a:bodyPr>
          <a:lstStyle/>
          <a:p>
            <a:r>
              <a:rPr lang="hr-HR" sz="3600" dirty="0"/>
              <a:t>Naši mladi biolozi osvojili su prvo mjesto na državnom natjecanju s eksperimentalnim radom „Krvožilni sustav čovjeka - protok krvi od kapilara do srca“.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464234"/>
            <a:ext cx="7877908" cy="5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23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12" y="703385"/>
            <a:ext cx="5641145" cy="5473578"/>
          </a:xfrm>
        </p:spPr>
        <p:txBody>
          <a:bodyPr/>
          <a:lstStyle/>
          <a:p>
            <a:r>
              <a:rPr lang="hr-HR" sz="3600" dirty="0"/>
              <a:t>Predavači i obavezni predmeti na maturi: </a:t>
            </a:r>
            <a:endParaRPr lang="hr-HR" sz="3600" dirty="0" smtClean="0"/>
          </a:p>
          <a:p>
            <a:endParaRPr lang="hr-HR" sz="3600" dirty="0" smtClean="0"/>
          </a:p>
          <a:p>
            <a:r>
              <a:rPr lang="hr-HR" dirty="0" smtClean="0"/>
              <a:t>Budicin</a:t>
            </a:r>
            <a:r>
              <a:rPr lang="hr-HR" dirty="0"/>
              <a:t>: </a:t>
            </a:r>
            <a:r>
              <a:rPr lang="hr-HR" dirty="0" smtClean="0"/>
              <a:t>Određivanje željeza u krvi</a:t>
            </a:r>
          </a:p>
          <a:p>
            <a:r>
              <a:rPr lang="hr-HR" dirty="0" smtClean="0"/>
              <a:t> </a:t>
            </a:r>
            <a:r>
              <a:rPr lang="hr-HR" dirty="0"/>
              <a:t>Milotic: </a:t>
            </a:r>
            <a:r>
              <a:rPr lang="hr-HR" dirty="0" smtClean="0"/>
              <a:t>Likovna </a:t>
            </a:r>
            <a:r>
              <a:rPr lang="hr-HR" dirty="0"/>
              <a:t>sekcija "50 nijansi crne</a:t>
            </a:r>
            <a:r>
              <a:rPr lang="hr-HR" dirty="0" smtClean="0"/>
              <a:t>"</a:t>
            </a:r>
          </a:p>
          <a:p>
            <a:r>
              <a:rPr lang="hr-HR" dirty="0" smtClean="0"/>
              <a:t> </a:t>
            </a:r>
            <a:r>
              <a:rPr lang="hr-HR" dirty="0"/>
              <a:t>Kovačević: </a:t>
            </a:r>
            <a:r>
              <a:rPr lang="hr-HR" dirty="0" smtClean="0"/>
              <a:t>Dresura šišmiša</a:t>
            </a:r>
          </a:p>
          <a:p>
            <a:r>
              <a:rPr lang="hr-HR" dirty="0" smtClean="0"/>
              <a:t> </a:t>
            </a:r>
            <a:r>
              <a:rPr lang="hr-HR" dirty="0"/>
              <a:t>Svilar: </a:t>
            </a:r>
            <a:r>
              <a:rPr lang="hr-HR" dirty="0" smtClean="0"/>
              <a:t>Dodavanje sunca na fotografijama u photoshopu</a:t>
            </a:r>
            <a:endParaRPr lang="hr-HR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33" y="2191385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74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161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Franklin Gothic Medium</vt:lpstr>
      <vt:lpstr>Office Theme</vt:lpstr>
      <vt:lpstr>SREDNJA VAMPIRSKA SUMRAK SAGA ŠKOLA  „JURE GRANDO”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SREDNJA VAMPIRSKA SUMRAK SAGA ŠKOLA „JURE GRANDO”</dc:title>
  <dc:creator>Windows User</dc:creator>
  <cp:lastModifiedBy>Windows User</cp:lastModifiedBy>
  <cp:revision>7</cp:revision>
  <dcterms:created xsi:type="dcterms:W3CDTF">2017-03-02T20:49:51Z</dcterms:created>
  <dcterms:modified xsi:type="dcterms:W3CDTF">2017-03-03T13:50:20Z</dcterms:modified>
</cp:coreProperties>
</file>